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/>
    <p:restoredTop sz="94631"/>
  </p:normalViewPr>
  <p:slideViewPr>
    <p:cSldViewPr snapToGrid="0" snapToObjects="1">
      <p:cViewPr varScale="1">
        <p:scale>
          <a:sx n="101" d="100"/>
          <a:sy n="101" d="100"/>
        </p:scale>
        <p:origin x="4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B4CF2-3AEF-3441-97CB-0587B9ABE9E1}" type="datetimeFigureOut">
              <a:rPr lang="en-US" smtClean="0"/>
              <a:t>9/10/17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2121C-6D3A-C046-A56A-1FF7DE95E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34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2121C-6D3A-C046-A56A-1FF7DE95E5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42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59A9-6F53-6D4F-A379-352EF0CF1C08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2B9F-90D1-0940-916B-FF0AED7328B0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E793-9283-BB47-AE8C-C7A78214470B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FB79-4EC6-234A-9855-C946F91025E1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E8FC-333F-E14D-9302-298F2AC40064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6E25-DD38-B845-90CE-036A35756D49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F89C2-198A-F045-9108-356A3C74FF01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B0F6-9708-3B4A-8968-C8B66ADECC08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A0FB5-B13E-B74A-8374-C2DDAAE410B4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D4814-193D-4B43-892D-4063E90FF211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4D84-1C84-154E-B2AA-8F03FEB1BEE2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B2C8B-6736-0142-A585-7C669CA95788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25F59-4D29-0B41-939B-C863294E2841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2792-0454-3441-9E11-4F79A32D7F5E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74FB1-C0CE-0A47-A6E2-F703A92CB1FC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8D67-19D6-AB46-98C1-F45888974AB7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271B1-81FF-B74D-8118-09A68EEFB0CD}" type="datetime1">
              <a:rPr lang="en-GB" smtClean="0"/>
              <a:t>10/09/2017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hyperlink" Target="http://www.theteacherjame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hyperlink" Target="http://www.theteacherjames.com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teacherjames.com/" TargetMode="External"/><Relationship Id="rId3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teacherjames.com/" TargetMode="External"/><Relationship Id="rId3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teacherjames.com/" TargetMode="External"/><Relationship Id="rId3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teacherjames.com/" TargetMode="External"/><Relationship Id="rId3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teacherjames.com/" TargetMode="External"/><Relationship Id="rId3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teacherjames.com/" TargetMode="External"/><Relationship Id="rId3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teacherjames.com/" TargetMode="External"/><Relationship Id="rId3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Conversation starters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792" y="0"/>
            <a:ext cx="5564208" cy="6858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7334" y="581115"/>
            <a:ext cx="5279085" cy="5460248"/>
          </a:xfrm>
        </p:spPr>
        <p:txBody>
          <a:bodyPr>
            <a:noAutofit/>
          </a:bodyPr>
          <a:lstStyle/>
          <a:p>
            <a:r>
              <a:rPr lang="en-US" sz="2400" dirty="0" smtClean="0"/>
              <a:t>What would you say to this person if you could speak to them?</a:t>
            </a:r>
          </a:p>
          <a:p>
            <a:r>
              <a:rPr lang="en-US" sz="2400" dirty="0" smtClean="0"/>
              <a:t>Why did they park like this?</a:t>
            </a:r>
          </a:p>
          <a:p>
            <a:r>
              <a:rPr lang="en-US" sz="2400" dirty="0" smtClean="0"/>
              <a:t>Is there any good reason for parking this way?</a:t>
            </a:r>
          </a:p>
          <a:p>
            <a:r>
              <a:rPr lang="en-US" sz="2400" dirty="0" smtClean="0"/>
              <a:t>If you saw this person coming back to their car, would you say anything to them? Do you think we should?</a:t>
            </a:r>
          </a:p>
          <a:p>
            <a:r>
              <a:rPr lang="en-US" sz="2400" dirty="0" smtClean="0"/>
              <a:t>Which words would you </a:t>
            </a:r>
            <a:r>
              <a:rPr lang="en-US" sz="2400" dirty="0" smtClean="0"/>
              <a:t>use to </a:t>
            </a:r>
            <a:r>
              <a:rPr lang="en-US" sz="2400" dirty="0" smtClean="0"/>
              <a:t>describe this person’s personality?</a:t>
            </a:r>
          </a:p>
          <a:p>
            <a:r>
              <a:rPr lang="en-US" sz="2400" dirty="0" smtClean="0"/>
              <a:t>What social issues does this picture make you think of?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77334" y="6306282"/>
            <a:ext cx="6297612" cy="365125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smtClean="0">
                <a:hlinkClick r:id="rId3"/>
              </a:rPr>
              <a:t>www.theteacherjames.com</a:t>
            </a:r>
            <a:endParaRPr lang="en-US" dirty="0" smtClean="0"/>
          </a:p>
          <a:p>
            <a:r>
              <a:rPr lang="en-US" dirty="0" smtClean="0"/>
              <a:t>Image credit</a:t>
            </a:r>
            <a:r>
              <a:rPr lang="en-US" dirty="0"/>
              <a:t>: http://</a:t>
            </a:r>
            <a:r>
              <a:rPr lang="en-US" dirty="0" err="1"/>
              <a:t>www.mirror.co.uk</a:t>
            </a:r>
            <a:r>
              <a:rPr lang="en-US" dirty="0"/>
              <a:t>/usvsth3m/what-happens-people-who-park-5325403</a:t>
            </a:r>
          </a:p>
        </p:txBody>
      </p:sp>
    </p:spTree>
    <p:extLst>
      <p:ext uri="{BB962C8B-B14F-4D97-AF65-F5344CB8AC3E}">
        <p14:creationId xmlns:p14="http://schemas.microsoft.com/office/powerpoint/2010/main" val="910307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 txBox="1">
            <a:spLocks/>
          </p:cNvSpPr>
          <p:nvPr/>
        </p:nvSpPr>
        <p:spPr>
          <a:xfrm>
            <a:off x="355600" y="342900"/>
            <a:ext cx="4609507" cy="60493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/>
              <a:t>What is the message of these pictures</a:t>
            </a:r>
            <a:r>
              <a:rPr lang="en-US" sz="2300" dirty="0" smtClean="0"/>
              <a:t>?</a:t>
            </a:r>
          </a:p>
          <a:p>
            <a:r>
              <a:rPr lang="en-US" sz="2300" dirty="0"/>
              <a:t>Do you agree with this message</a:t>
            </a:r>
            <a:r>
              <a:rPr lang="en-US" sz="2300" dirty="0" smtClean="0"/>
              <a:t>?</a:t>
            </a:r>
          </a:p>
          <a:p>
            <a:r>
              <a:rPr lang="en-US" sz="2300" dirty="0"/>
              <a:t>Do you think that mobile technology has made the world better or worse? Why? Discuss the different ways thing have got better and worse</a:t>
            </a:r>
            <a:r>
              <a:rPr lang="en-US" sz="2300" dirty="0" smtClean="0"/>
              <a:t>.</a:t>
            </a:r>
          </a:p>
          <a:p>
            <a:r>
              <a:rPr lang="en-US" sz="2300" dirty="0"/>
              <a:t>What is your relationship </a:t>
            </a:r>
            <a:r>
              <a:rPr lang="en-US" sz="2300" dirty="0" smtClean="0"/>
              <a:t>with technology?</a:t>
            </a:r>
          </a:p>
          <a:p>
            <a:r>
              <a:rPr lang="en-US" sz="2300" dirty="0" smtClean="0"/>
              <a:t>Do </a:t>
            </a:r>
            <a:r>
              <a:rPr lang="en-US" sz="2300" dirty="0"/>
              <a:t>you thing it’s possible to get the balance between enjoying devices and overusing </a:t>
            </a:r>
            <a:r>
              <a:rPr lang="en-US" sz="2300" dirty="0" smtClean="0"/>
              <a:t>them?</a:t>
            </a:r>
          </a:p>
          <a:p>
            <a:r>
              <a:rPr lang="en-US" sz="2300" dirty="0" smtClean="0"/>
              <a:t>What </a:t>
            </a:r>
            <a:r>
              <a:rPr lang="en-US" sz="2300" dirty="0"/>
              <a:t>would you say to the people in these photos</a:t>
            </a:r>
            <a:r>
              <a:rPr lang="en-US" sz="2300" dirty="0" smtClean="0"/>
              <a:t>?</a:t>
            </a:r>
            <a:endParaRPr lang="en-US" sz="23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89660" y="6392255"/>
            <a:ext cx="6297612" cy="365125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Image </a:t>
            </a:r>
            <a:r>
              <a:rPr lang="en-US" dirty="0" smtClean="0"/>
              <a:t>credit: </a:t>
            </a:r>
            <a:r>
              <a:rPr lang="en-US" dirty="0" err="1" smtClean="0"/>
              <a:t>www.behance.net</a:t>
            </a:r>
            <a:r>
              <a:rPr lang="en-US" dirty="0" smtClean="0"/>
              <a:t>/gallery/27595919/PHONE-WALL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r="23243" b="10061"/>
          <a:stretch/>
        </p:blipFill>
        <p:spPr>
          <a:xfrm>
            <a:off x="5199167" y="342900"/>
            <a:ext cx="6921749" cy="6049355"/>
          </a:xfrm>
        </p:spPr>
      </p:pic>
    </p:spTree>
    <p:extLst>
      <p:ext uri="{BB962C8B-B14F-4D97-AF65-F5344CB8AC3E}">
        <p14:creationId xmlns:p14="http://schemas.microsoft.com/office/powerpoint/2010/main" val="1692067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0"/>
            <a:ext cx="10740199" cy="604136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334" y="6302972"/>
            <a:ext cx="1630030" cy="365125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20114" y="6144877"/>
            <a:ext cx="8597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smtClean="0"/>
              <a:t>What do you think </a:t>
            </a:r>
            <a:r>
              <a:rPr lang="en-US" sz="2800" dirty="0" smtClean="0"/>
              <a:t>is </a:t>
            </a:r>
            <a:r>
              <a:rPr lang="en-US" sz="2800" smtClean="0"/>
              <a:t>happening here?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4268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786" y="1367327"/>
            <a:ext cx="7155678" cy="402506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334" y="6302972"/>
            <a:ext cx="6256866" cy="365125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smtClean="0">
                <a:hlinkClick r:id="rId3"/>
              </a:rPr>
              <a:t>www.theteacherjames.com</a:t>
            </a:r>
            <a:endParaRPr lang="en-US" dirty="0" smtClean="0"/>
          </a:p>
          <a:p>
            <a:r>
              <a:rPr lang="en-US" dirty="0"/>
              <a:t>http://</a:t>
            </a:r>
            <a:r>
              <a:rPr lang="en-US" dirty="0" err="1"/>
              <a:t>www.bbc.co.uk</a:t>
            </a:r>
            <a:r>
              <a:rPr lang="en-US" dirty="0"/>
              <a:t>/news/world-asia-india-31960557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89661" y="538385"/>
            <a:ext cx="4050706" cy="5853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What </a:t>
            </a:r>
            <a:r>
              <a:rPr lang="en-US" sz="2100" dirty="0" smtClean="0"/>
              <a:t>does this tell you about education in India?</a:t>
            </a:r>
          </a:p>
          <a:p>
            <a:r>
              <a:rPr lang="en-US" sz="2100" dirty="0" smtClean="0"/>
              <a:t>Does this compare with your country?</a:t>
            </a:r>
          </a:p>
          <a:p>
            <a:r>
              <a:rPr lang="en-US" sz="2100" dirty="0" smtClean="0"/>
              <a:t>Is it ever acceptable to cheat on an exam?</a:t>
            </a:r>
          </a:p>
          <a:p>
            <a:r>
              <a:rPr lang="en-US" sz="2100" dirty="0" smtClean="0"/>
              <a:t>What’s your most memorable experience of taking an exam?</a:t>
            </a:r>
          </a:p>
          <a:p>
            <a:r>
              <a:rPr lang="en-US" sz="2100" dirty="0" smtClean="0"/>
              <a:t>Do you think that exams are a good way to judge academic achievement or are there better ways?</a:t>
            </a:r>
          </a:p>
          <a:p>
            <a:r>
              <a:rPr lang="en-US" sz="2100" dirty="0" smtClean="0"/>
              <a:t>What </a:t>
            </a:r>
            <a:r>
              <a:rPr lang="en-US" sz="2100" dirty="0"/>
              <a:t>would you say to the people in these photos</a:t>
            </a:r>
            <a:r>
              <a:rPr lang="en-US" sz="2100" dirty="0" smtClean="0"/>
              <a:t>?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65493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4783665" cy="365125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Image credit: https://</a:t>
            </a:r>
            <a:r>
              <a:rPr lang="en-US" dirty="0" err="1"/>
              <a:t>jameskennedymonash.wordpress.com</a:t>
            </a:r>
            <a:r>
              <a:rPr lang="en-US" dirty="0"/>
              <a:t>/2013/12/12/ingredients-of-an-all-natural-banana/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140" y="-10319"/>
            <a:ext cx="6304449" cy="6804225"/>
          </a:xfrm>
          <a:effectLst>
            <a:outerShdw blurRad="50800" dist="50800" dir="5400000" algn="ctr" rotWithShape="0">
              <a:schemeClr val="accent2"/>
            </a:outerShdw>
            <a:softEdge rad="0"/>
          </a:effectLst>
        </p:spPr>
      </p:pic>
      <p:sp>
        <p:nvSpPr>
          <p:cNvPr id="8" name="Content Placeholder 5"/>
          <p:cNvSpPr txBox="1">
            <a:spLocks/>
          </p:cNvSpPr>
          <p:nvPr/>
        </p:nvSpPr>
        <p:spPr>
          <a:xfrm>
            <a:off x="589660" y="393701"/>
            <a:ext cx="4871339" cy="56476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/>
              <a:t>What </a:t>
            </a:r>
            <a:r>
              <a:rPr lang="en-US" sz="2500" dirty="0" smtClean="0"/>
              <a:t>is the message behind this image?</a:t>
            </a:r>
          </a:p>
          <a:p>
            <a:r>
              <a:rPr lang="en-US" sz="2500" dirty="0" smtClean="0"/>
              <a:t>Do you agree with this message?</a:t>
            </a:r>
          </a:p>
          <a:p>
            <a:r>
              <a:rPr lang="en-US" sz="2500" dirty="0" smtClean="0"/>
              <a:t>Do you think people are knowledgeable about what they eat? Why?</a:t>
            </a:r>
          </a:p>
          <a:p>
            <a:r>
              <a:rPr lang="en-US" sz="2500" dirty="0" smtClean="0"/>
              <a:t>Do you worry about what you eat?</a:t>
            </a:r>
          </a:p>
          <a:p>
            <a:r>
              <a:rPr lang="en-US" sz="2500" dirty="0" smtClean="0"/>
              <a:t>Do you believe in food trends like organic or gluten-free?</a:t>
            </a:r>
          </a:p>
          <a:p>
            <a:r>
              <a:rPr lang="en-US" sz="2500" dirty="0" smtClean="0"/>
              <a:t>Do you think that the public are scientifically literate in general?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19122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300" y="431801"/>
            <a:ext cx="8013700" cy="534628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7895166" cy="365125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Image credit: </a:t>
            </a:r>
            <a:r>
              <a:rPr lang="it-IT" dirty="0" err="1" smtClean="0"/>
              <a:t>www.facebook.com</a:t>
            </a:r>
            <a:r>
              <a:rPr lang="it-IT" dirty="0" smtClean="0"/>
              <a:t>/</a:t>
            </a:r>
            <a:r>
              <a:rPr lang="it-IT" dirty="0" err="1" smtClean="0"/>
              <a:t>ryanvizzions</a:t>
            </a:r>
            <a:r>
              <a:rPr lang="it-IT" dirty="0" smtClean="0"/>
              <a:t>/</a:t>
            </a:r>
            <a:r>
              <a:rPr lang="it-IT" dirty="0" err="1" smtClean="0"/>
              <a:t>photos</a:t>
            </a:r>
            <a:r>
              <a:rPr lang="it-IT" dirty="0" smtClean="0"/>
              <a:t>/a.1132161976850158.1073741828.1131347910264898/1272147986184889</a:t>
            </a:r>
            <a:r>
              <a:rPr lang="it-IT" dirty="0"/>
              <a:t>/?</a:t>
            </a:r>
            <a:r>
              <a:rPr lang="it-IT" dirty="0" err="1"/>
              <a:t>type</a:t>
            </a:r>
            <a:r>
              <a:rPr lang="it-IT" dirty="0"/>
              <a:t>=3&amp;theater</a:t>
            </a:r>
            <a:endParaRPr lang="en-US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89661" y="431801"/>
            <a:ext cx="3410839" cy="59604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smtClean="0"/>
              <a:t>Where do you think this photo was taken? Why</a:t>
            </a:r>
          </a:p>
          <a:p>
            <a:r>
              <a:rPr lang="en-US" sz="2100" dirty="0" smtClean="0"/>
              <a:t>What qualities do you think this picture represents? Do you think protest is important?</a:t>
            </a:r>
          </a:p>
          <a:p>
            <a:r>
              <a:rPr lang="en-US" sz="2100" dirty="0" smtClean="0"/>
              <a:t>Have you ever been on a protest? Why (not)?</a:t>
            </a:r>
          </a:p>
          <a:p>
            <a:r>
              <a:rPr lang="en-US" sz="2100" dirty="0" smtClean="0"/>
              <a:t>Which words would you use to describe this picture?</a:t>
            </a:r>
          </a:p>
          <a:p>
            <a:r>
              <a:rPr lang="en-US" sz="2100" dirty="0" smtClean="0"/>
              <a:t>If you could talk to the people in the photo, what would you say?</a:t>
            </a:r>
          </a:p>
        </p:txBody>
      </p:sp>
    </p:spTree>
    <p:extLst>
      <p:ext uri="{BB962C8B-B14F-4D97-AF65-F5344CB8AC3E}">
        <p14:creationId xmlns:p14="http://schemas.microsoft.com/office/powerpoint/2010/main" val="40513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58801"/>
            <a:ext cx="3043766" cy="5206999"/>
          </a:xfrm>
        </p:spPr>
        <p:txBody>
          <a:bodyPr>
            <a:noAutofit/>
          </a:bodyPr>
          <a:lstStyle/>
          <a:p>
            <a:r>
              <a:rPr lang="en-GB" sz="2100" dirty="0" smtClean="0"/>
              <a:t>Why do you think he is laughing?</a:t>
            </a:r>
          </a:p>
          <a:p>
            <a:r>
              <a:rPr lang="en-GB" sz="2100" dirty="0" smtClean="0"/>
              <a:t>What do you think the other passengers are thinking?</a:t>
            </a:r>
          </a:p>
          <a:p>
            <a:r>
              <a:rPr lang="en-GB" sz="2100" dirty="0" smtClean="0"/>
              <a:t>Who do you identify with </a:t>
            </a:r>
            <a:r>
              <a:rPr lang="mr-IN" sz="2100" dirty="0" smtClean="0"/>
              <a:t>–</a:t>
            </a:r>
            <a:r>
              <a:rPr lang="en-GB" sz="2100" dirty="0" smtClean="0"/>
              <a:t> the man or the passengers?</a:t>
            </a:r>
          </a:p>
          <a:p>
            <a:r>
              <a:rPr lang="en-GB" sz="2100" dirty="0" smtClean="0"/>
              <a:t>Do you think this is a good photo?</a:t>
            </a:r>
          </a:p>
          <a:p>
            <a:r>
              <a:rPr lang="en-GB" sz="2100" dirty="0" smtClean="0"/>
              <a:t>How important is laughter in our lives?</a:t>
            </a:r>
          </a:p>
          <a:p>
            <a:r>
              <a:rPr lang="en-GB" sz="2100" dirty="0" smtClean="0"/>
              <a:t>How do you feel about commuting?</a:t>
            </a:r>
            <a:endParaRPr lang="en-GB" sz="2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smtClean="0">
                <a:hlinkClick r:id="rId2"/>
              </a:rPr>
              <a:t>www.theteacherjames.com</a:t>
            </a:r>
            <a:endParaRPr lang="en-US" dirty="0" smtClean="0"/>
          </a:p>
          <a:p>
            <a:r>
              <a:rPr lang="en-US" dirty="0"/>
              <a:t>Image credit: </a:t>
            </a:r>
            <a:r>
              <a:rPr lang="en-US" dirty="0" err="1" smtClean="0"/>
              <a:t>www.flickr.com</a:t>
            </a:r>
            <a:r>
              <a:rPr lang="en-US" dirty="0" smtClean="0"/>
              <a:t>/photos/</a:t>
            </a:r>
            <a:r>
              <a:rPr lang="en-US" dirty="0" err="1" smtClean="0"/>
              <a:t>leolebug</a:t>
            </a:r>
            <a:r>
              <a:rPr lang="en-US" dirty="0"/>
              <a:t>/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044" y="0"/>
            <a:ext cx="7856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1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98501"/>
            <a:ext cx="2459566" cy="5342862"/>
          </a:xfrm>
        </p:spPr>
        <p:txBody>
          <a:bodyPr/>
          <a:lstStyle/>
          <a:p>
            <a:r>
              <a:rPr lang="en-GB" dirty="0" smtClean="0"/>
              <a:t>How does this photo make you feel?</a:t>
            </a:r>
          </a:p>
          <a:p>
            <a:r>
              <a:rPr lang="en-GB" dirty="0" smtClean="0"/>
              <a:t>Summarise the message behind the photo.</a:t>
            </a:r>
          </a:p>
          <a:p>
            <a:r>
              <a:rPr lang="en-GB" dirty="0" smtClean="0"/>
              <a:t>Where do you think the man comes from? What’s his story?</a:t>
            </a:r>
          </a:p>
          <a:p>
            <a:r>
              <a:rPr lang="en-GB" dirty="0" smtClean="0"/>
              <a:t>Do you think it’s a good photograph? Why?</a:t>
            </a:r>
          </a:p>
          <a:p>
            <a:r>
              <a:rPr lang="en-GB" dirty="0" smtClean="0"/>
              <a:t>If you could speak to the man, what would you say?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smtClean="0">
                <a:hlinkClick r:id="rId2"/>
              </a:rPr>
              <a:t>www.theteacherjames.com</a:t>
            </a:r>
            <a:endParaRPr lang="en-US" dirty="0" smtClean="0"/>
          </a:p>
          <a:p>
            <a:r>
              <a:rPr lang="en-US" dirty="0" smtClean="0"/>
              <a:t>Image credit: </a:t>
            </a:r>
            <a:r>
              <a:rPr lang="en-US" dirty="0" err="1" smtClean="0"/>
              <a:t>www.flickr.com</a:t>
            </a:r>
            <a:r>
              <a:rPr lang="en-US" dirty="0" smtClean="0"/>
              <a:t>/photos/</a:t>
            </a:r>
            <a:r>
              <a:rPr lang="en-US" dirty="0" err="1" smtClean="0"/>
              <a:t>glosackmd</a:t>
            </a:r>
            <a:r>
              <a:rPr lang="en-US" dirty="0" smtClean="0"/>
              <a:t>/19094658529</a:t>
            </a:r>
            <a:r>
              <a:rPr lang="en-US" dirty="0"/>
              <a:t>/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698501"/>
            <a:ext cx="8382000" cy="520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8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1"/>
            <a:ext cx="3416300" cy="5736562"/>
          </a:xfrm>
        </p:spPr>
        <p:txBody>
          <a:bodyPr>
            <a:normAutofit/>
          </a:bodyPr>
          <a:lstStyle/>
          <a:p>
            <a:r>
              <a:rPr lang="en-GB" sz="2200" dirty="0" smtClean="0"/>
              <a:t>What do you think is happening here?</a:t>
            </a:r>
            <a:endParaRPr lang="en-GB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304800"/>
            <a:ext cx="80645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25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304801"/>
            <a:ext cx="3581400" cy="5736562"/>
          </a:xfrm>
        </p:spPr>
        <p:txBody>
          <a:bodyPr>
            <a:noAutofit/>
          </a:bodyPr>
          <a:lstStyle/>
          <a:p>
            <a:r>
              <a:rPr lang="en-GB" sz="2200" dirty="0" smtClean="0"/>
              <a:t>What do you think is happening here?</a:t>
            </a:r>
          </a:p>
          <a:p>
            <a:r>
              <a:rPr lang="en-GB" sz="2200" dirty="0" smtClean="0"/>
              <a:t>What do you think about this picture?</a:t>
            </a:r>
          </a:p>
          <a:p>
            <a:r>
              <a:rPr lang="en-GB" sz="2200" dirty="0" smtClean="0"/>
              <a:t>Are you </a:t>
            </a:r>
            <a:r>
              <a:rPr lang="en-GB" sz="2200" u="sng" dirty="0" smtClean="0"/>
              <a:t>very</a:t>
            </a:r>
            <a:r>
              <a:rPr lang="en-GB" sz="2200" dirty="0" smtClean="0"/>
              <a:t> loyal to a specific company?</a:t>
            </a:r>
          </a:p>
          <a:p>
            <a:r>
              <a:rPr lang="en-GB" sz="2200" dirty="0" smtClean="0"/>
              <a:t>If you could speak to the woman in the coffin, what would you say? How do you think she would answer?</a:t>
            </a:r>
          </a:p>
          <a:p>
            <a:r>
              <a:rPr lang="en-GB" sz="2200" dirty="0" smtClean="0"/>
              <a:t>If you could speak to her family friends, what would you say? </a:t>
            </a:r>
            <a:r>
              <a:rPr lang="en-GB" sz="2200" dirty="0"/>
              <a:t>How do you think she would answer?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3246966" cy="365125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Image credit: </a:t>
            </a:r>
            <a:r>
              <a:rPr lang="en-US" dirty="0" err="1" smtClean="0"/>
              <a:t>www.mirror.co.uk</a:t>
            </a:r>
            <a:r>
              <a:rPr lang="en-US" dirty="0" smtClean="0"/>
              <a:t>/news/</a:t>
            </a:r>
            <a:r>
              <a:rPr lang="en-US" dirty="0" err="1" smtClean="0"/>
              <a:t>uk</a:t>
            </a:r>
            <a:r>
              <a:rPr lang="en-US" dirty="0" smtClean="0"/>
              <a:t>-news/costa-coffee-coffin-latte-loving-mum-3154785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304800"/>
            <a:ext cx="80645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2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1300"/>
            <a:ext cx="3594100" cy="5800063"/>
          </a:xfrm>
        </p:spPr>
        <p:txBody>
          <a:bodyPr>
            <a:normAutofit/>
          </a:bodyPr>
          <a:lstStyle/>
          <a:p>
            <a:r>
              <a:rPr lang="en-GB" sz="2500" dirty="0" smtClean="0"/>
              <a:t>What do think is happening in this picture?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241300"/>
            <a:ext cx="819150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41301"/>
            <a:ext cx="3632200" cy="5621598"/>
          </a:xfrm>
        </p:spPr>
        <p:txBody>
          <a:bodyPr>
            <a:noAutofit/>
          </a:bodyPr>
          <a:lstStyle/>
          <a:p>
            <a:r>
              <a:rPr lang="en-GB" sz="2500" dirty="0" smtClean="0"/>
              <a:t>What do think is happening in this picture?</a:t>
            </a:r>
          </a:p>
          <a:p>
            <a:r>
              <a:rPr lang="en-GB" sz="2500" dirty="0" smtClean="0"/>
              <a:t>How does it make you feel?</a:t>
            </a:r>
          </a:p>
          <a:p>
            <a:r>
              <a:rPr lang="en-GB" sz="2500" dirty="0" smtClean="0"/>
              <a:t>What do you think the photographer was trying to communicate?</a:t>
            </a:r>
          </a:p>
          <a:p>
            <a:r>
              <a:rPr lang="en-GB" sz="2500" dirty="0" smtClean="0"/>
              <a:t>What do you think the people on the fence are thinking?</a:t>
            </a:r>
          </a:p>
          <a:p>
            <a:r>
              <a:rPr lang="en-GB" sz="2500" dirty="0" smtClean="0"/>
              <a:t>What about the golfers?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8434" y="6054062"/>
            <a:ext cx="3323166" cy="365125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smtClean="0">
                <a:hlinkClick r:id="rId2"/>
              </a:rPr>
              <a:t>www.theteacherjames.com</a:t>
            </a:r>
            <a:endParaRPr lang="en-US" dirty="0" smtClean="0"/>
          </a:p>
          <a:p>
            <a:r>
              <a:rPr lang="en-US" dirty="0"/>
              <a:t>Image credit: https://</a:t>
            </a:r>
            <a:r>
              <a:rPr lang="en-US" dirty="0" err="1"/>
              <a:t>www.theguardian.com</a:t>
            </a:r>
            <a:r>
              <a:rPr lang="en-US" dirty="0"/>
              <a:t>/world/2014/</a:t>
            </a:r>
            <a:r>
              <a:rPr lang="en-US" dirty="0" err="1"/>
              <a:t>oct</a:t>
            </a:r>
            <a:r>
              <a:rPr lang="en-US" dirty="0"/>
              <a:t>/23/-sp-african-migrants-look-down-on-white-clad-golfers-in-viral-photo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241300"/>
            <a:ext cx="819150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6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495301"/>
            <a:ext cx="3340878" cy="5546062"/>
          </a:xfrm>
        </p:spPr>
        <p:txBody>
          <a:bodyPr>
            <a:normAutofit/>
          </a:bodyPr>
          <a:lstStyle/>
          <a:p>
            <a:r>
              <a:rPr lang="en-GB" dirty="0" smtClean="0"/>
              <a:t>Is food a big part of your culture?</a:t>
            </a:r>
          </a:p>
          <a:p>
            <a:r>
              <a:rPr lang="en-GB" dirty="0" smtClean="0"/>
              <a:t>Do you prefer food from your culture or international food? Which country’s food is your favourite?</a:t>
            </a:r>
          </a:p>
          <a:p>
            <a:r>
              <a:rPr lang="en-GB" dirty="0" smtClean="0"/>
              <a:t>If you were going to take a foreigner to a typical restaurant in your country, what would you feed them?</a:t>
            </a:r>
          </a:p>
          <a:p>
            <a:r>
              <a:rPr lang="en-GB" dirty="0" smtClean="0"/>
              <a:t>If your country isn’t represented here, what foods would you use to in your flag?</a:t>
            </a:r>
          </a:p>
          <a:p>
            <a:r>
              <a:rPr lang="en-GB" dirty="0" smtClean="0"/>
              <a:t>If your country is here, are you happy with the choice they made?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smtClean="0">
                <a:hlinkClick r:id="rId2"/>
              </a:rPr>
              <a:t>www.theteacherjames.com</a:t>
            </a:r>
            <a:endParaRPr lang="en-US" dirty="0" smtClean="0"/>
          </a:p>
          <a:p>
            <a:r>
              <a:rPr lang="en-US" dirty="0"/>
              <a:t>Image credit: </a:t>
            </a:r>
            <a:r>
              <a:rPr lang="en-US" dirty="0" err="1" smtClean="0"/>
              <a:t>www.thisismarvelous.com</a:t>
            </a:r>
            <a:r>
              <a:rPr lang="en-US" dirty="0" smtClean="0"/>
              <a:t>/national-flags-made-from-each-</a:t>
            </a:r>
            <a:r>
              <a:rPr lang="en-US" dirty="0" err="1" smtClean="0"/>
              <a:t>countrys</a:t>
            </a:r>
            <a:r>
              <a:rPr lang="en-US" dirty="0" smtClean="0"/>
              <a:t>-traditional-foods</a:t>
            </a:r>
            <a:r>
              <a:rPr lang="en-US" dirty="0"/>
              <a:t>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778" y="379082"/>
            <a:ext cx="8508222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5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46101"/>
            <a:ext cx="5139266" cy="5495262"/>
          </a:xfrm>
        </p:spPr>
        <p:txBody>
          <a:bodyPr>
            <a:noAutofit/>
          </a:bodyPr>
          <a:lstStyle/>
          <a:p>
            <a:r>
              <a:rPr lang="en-GB" sz="5500" dirty="0" smtClean="0"/>
              <a:t>Why did someone make this sign? Create a story behind what happened.</a:t>
            </a:r>
            <a:endParaRPr lang="en-GB" sz="5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/>
              <a:t>www.theteacherjames.com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Image credit: https</a:t>
            </a:r>
            <a:r>
              <a:rPr lang="en-US" dirty="0"/>
              <a:t>://</a:t>
            </a:r>
            <a:r>
              <a:rPr lang="en-US" dirty="0" err="1"/>
              <a:t>twitter.com</a:t>
            </a:r>
            <a:r>
              <a:rPr lang="en-US" dirty="0"/>
              <a:t>/kathay1973/status/816392713633349632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0"/>
            <a:ext cx="5486400" cy="683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3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342901"/>
            <a:ext cx="5494866" cy="5698462"/>
          </a:xfrm>
        </p:spPr>
        <p:txBody>
          <a:bodyPr>
            <a:noAutofit/>
          </a:bodyPr>
          <a:lstStyle/>
          <a:p>
            <a:r>
              <a:rPr lang="en-GB" sz="2700" dirty="0" smtClean="0"/>
              <a:t>What do you think of these ideas?</a:t>
            </a:r>
          </a:p>
          <a:p>
            <a:r>
              <a:rPr lang="en-GB" sz="2700" dirty="0" smtClean="0"/>
              <a:t>Do you ever do random acts of kindness?</a:t>
            </a:r>
          </a:p>
          <a:p>
            <a:r>
              <a:rPr lang="en-GB" sz="2700" dirty="0" smtClean="0"/>
              <a:t>How important is it for strangers to be kind to each other?</a:t>
            </a:r>
          </a:p>
          <a:p>
            <a:r>
              <a:rPr lang="en-GB" sz="2700" dirty="0" smtClean="0"/>
              <a:t>Do you think this is common in your society?</a:t>
            </a:r>
          </a:p>
          <a:p>
            <a:r>
              <a:rPr lang="en-GB" sz="2700" dirty="0" smtClean="0"/>
              <a:t>Do you have any of your own ideas that you would add to the poster?</a:t>
            </a:r>
          </a:p>
          <a:p>
            <a:r>
              <a:rPr lang="en-GB" sz="2700" dirty="0" smtClean="0"/>
              <a:t>If you had to try one of these tomorrow, which one would you do?</a:t>
            </a:r>
            <a:endParaRPr lang="en-GB" sz="27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100" y="0"/>
            <a:ext cx="45740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9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17500"/>
            <a:ext cx="3911600" cy="5723863"/>
          </a:xfrm>
        </p:spPr>
        <p:txBody>
          <a:bodyPr>
            <a:noAutofit/>
          </a:bodyPr>
          <a:lstStyle/>
          <a:p>
            <a:r>
              <a:rPr lang="en-GB" sz="2500" dirty="0" smtClean="0"/>
              <a:t>What do you think of this quote?</a:t>
            </a:r>
          </a:p>
          <a:p>
            <a:r>
              <a:rPr lang="en-GB" sz="2500" dirty="0" smtClean="0"/>
              <a:t>When you see things on the Internet, do you ever check to see if they are true?</a:t>
            </a:r>
          </a:p>
          <a:p>
            <a:r>
              <a:rPr lang="en-GB" sz="2500" dirty="0" smtClean="0"/>
              <a:t>Do you think that there is a problem in society with people just believing what they see online?</a:t>
            </a:r>
          </a:p>
          <a:p>
            <a:r>
              <a:rPr lang="en-GB" sz="2500" dirty="0" smtClean="0"/>
              <a:t>Do you think that these skills should be taught in school?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Image credit: http://</a:t>
            </a:r>
            <a:r>
              <a:rPr lang="en-US" dirty="0" err="1"/>
              <a:t>fakescience.org</a:t>
            </a:r>
            <a:r>
              <a:rPr lang="en-US" dirty="0"/>
              <a:t>/5-fantastic-marie-curie-quotes/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0" y="1043961"/>
            <a:ext cx="7747000" cy="436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0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28601"/>
            <a:ext cx="4720166" cy="5812762"/>
          </a:xfrm>
        </p:spPr>
        <p:txBody>
          <a:bodyPr>
            <a:noAutofit/>
          </a:bodyPr>
          <a:lstStyle/>
          <a:p>
            <a:r>
              <a:rPr lang="en-GB" sz="2400" dirty="0" smtClean="0"/>
              <a:t>How does this photo make you feel?</a:t>
            </a:r>
          </a:p>
          <a:p>
            <a:r>
              <a:rPr lang="en-GB" sz="2400" dirty="0" smtClean="0"/>
              <a:t>If you could speak to these teenagers, what would you say to them?</a:t>
            </a:r>
          </a:p>
          <a:p>
            <a:r>
              <a:rPr lang="en-GB" sz="2400" dirty="0" smtClean="0"/>
              <a:t>Is there any possible positive reason for what is happening in the picture?</a:t>
            </a:r>
          </a:p>
          <a:p>
            <a:r>
              <a:rPr lang="en-GB" sz="2400" dirty="0" smtClean="0"/>
              <a:t>Do you think modern technology makes it more difficult for teenagers to appreciate offline entertainment?</a:t>
            </a:r>
          </a:p>
          <a:p>
            <a:r>
              <a:rPr lang="en-GB" sz="2400" dirty="0" smtClean="0"/>
              <a:t>Is there any place where you would ban mobile devices?</a:t>
            </a:r>
            <a:endParaRPr lang="en-GB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smtClean="0">
                <a:hlinkClick r:id="rId2"/>
              </a:rPr>
              <a:t>www.theteacherjames.com</a:t>
            </a:r>
            <a:endParaRPr lang="en-US" dirty="0" smtClean="0"/>
          </a:p>
          <a:p>
            <a:r>
              <a:rPr lang="en-US" dirty="0"/>
              <a:t>Image credit: https://</a:t>
            </a:r>
            <a:r>
              <a:rPr lang="en-US" dirty="0" err="1"/>
              <a:t>twitter.com</a:t>
            </a:r>
            <a:r>
              <a:rPr lang="en-US" dirty="0"/>
              <a:t>/</a:t>
            </a:r>
            <a:r>
              <a:rPr lang="en-US" dirty="0" err="1"/>
              <a:t>wijdopenogen</a:t>
            </a:r>
            <a:r>
              <a:rPr lang="en-US" dirty="0"/>
              <a:t>/status/538085905987567616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900" y="0"/>
            <a:ext cx="46506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4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381000"/>
            <a:ext cx="3060700" cy="5660362"/>
          </a:xfrm>
        </p:spPr>
        <p:txBody>
          <a:bodyPr>
            <a:noAutofit/>
          </a:bodyPr>
          <a:lstStyle/>
          <a:p>
            <a:r>
              <a:rPr lang="en-GB" sz="2200" dirty="0" smtClean="0"/>
              <a:t>What do you think is happening in this picture?</a:t>
            </a:r>
          </a:p>
          <a:p>
            <a:r>
              <a:rPr lang="en-GB" sz="2200" dirty="0" smtClean="0"/>
              <a:t>Where do you think it was taken?</a:t>
            </a:r>
          </a:p>
          <a:p>
            <a:r>
              <a:rPr lang="en-GB" sz="2200" dirty="0" smtClean="0"/>
              <a:t>What impression does it give you of the society where it was taken?</a:t>
            </a:r>
          </a:p>
          <a:p>
            <a:r>
              <a:rPr lang="en-GB" sz="2200" dirty="0" smtClean="0"/>
              <a:t>Is it possible to see a scene like this in your city?</a:t>
            </a:r>
          </a:p>
          <a:p>
            <a:r>
              <a:rPr lang="en-GB" sz="2200" dirty="0" smtClean="0"/>
              <a:t>What can be done to prevent these kinds of scenes?</a:t>
            </a:r>
            <a:endParaRPr lang="en-GB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37634" y="6223924"/>
            <a:ext cx="7628466" cy="365125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smtClean="0">
                <a:hlinkClick r:id="rId2"/>
              </a:rPr>
              <a:t>www.theteacherjames.com</a:t>
            </a:r>
            <a:endParaRPr lang="en-US" dirty="0" smtClean="0"/>
          </a:p>
          <a:p>
            <a:r>
              <a:rPr lang="en-US" dirty="0"/>
              <a:t>Image credit: </a:t>
            </a:r>
            <a:r>
              <a:rPr lang="en-US" dirty="0" err="1" smtClean="0"/>
              <a:t>www.manchestereveningnews.co.uk</a:t>
            </a:r>
            <a:r>
              <a:rPr lang="en-US" dirty="0" smtClean="0"/>
              <a:t>/news/greater-</a:t>
            </a:r>
            <a:r>
              <a:rPr lang="en-US" dirty="0" err="1" smtClean="0"/>
              <a:t>manchester</a:t>
            </a:r>
            <a:r>
              <a:rPr lang="en-US" dirty="0" smtClean="0"/>
              <a:t>-news/manchester-new-years-eve-pictures-10673770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00" y="604026"/>
            <a:ext cx="8712200" cy="580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4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419101"/>
            <a:ext cx="4402666" cy="5622262"/>
          </a:xfrm>
        </p:spPr>
        <p:txBody>
          <a:bodyPr>
            <a:noAutofit/>
          </a:bodyPr>
          <a:lstStyle/>
          <a:p>
            <a:r>
              <a:rPr lang="en-GB" sz="2500" dirty="0" smtClean="0"/>
              <a:t>What do you think is happening here?</a:t>
            </a:r>
          </a:p>
          <a:p>
            <a:r>
              <a:rPr lang="en-GB" sz="2500" dirty="0"/>
              <a:t>How would you describe the man’s personality based on this picture</a:t>
            </a:r>
            <a:r>
              <a:rPr lang="en-GB" sz="2500" dirty="0" smtClean="0"/>
              <a:t>?</a:t>
            </a:r>
          </a:p>
          <a:p>
            <a:r>
              <a:rPr lang="en-GB" sz="2500" dirty="0" smtClean="0"/>
              <a:t>Is there any possible excuse for this?</a:t>
            </a:r>
          </a:p>
          <a:p>
            <a:r>
              <a:rPr lang="en-GB" sz="2500" dirty="0" smtClean="0"/>
              <a:t>If you could speak to him, what would you say? How do you think he would respond?</a:t>
            </a:r>
          </a:p>
          <a:p>
            <a:r>
              <a:rPr lang="en-GB" sz="2500" dirty="0" smtClean="0"/>
              <a:t>Do you ever get distracted by technology?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Image credit: https://</a:t>
            </a:r>
            <a:r>
              <a:rPr lang="en-US" dirty="0" err="1"/>
              <a:t>twitter.com</a:t>
            </a:r>
            <a:r>
              <a:rPr lang="en-US" dirty="0"/>
              <a:t>/</a:t>
            </a:r>
            <a:r>
              <a:rPr lang="en-US" dirty="0" err="1"/>
              <a:t>esmithla</a:t>
            </a:r>
            <a:r>
              <a:rPr lang="en-US" dirty="0"/>
              <a:t>/status/563233019851325440/photo/1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0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444501"/>
            <a:ext cx="3361266" cy="5596862"/>
          </a:xfrm>
        </p:spPr>
        <p:txBody>
          <a:bodyPr>
            <a:noAutofit/>
          </a:bodyPr>
          <a:lstStyle/>
          <a:p>
            <a:r>
              <a:rPr lang="en-GB" sz="2000" dirty="0" smtClean="0"/>
              <a:t>How do you feel about how your country is represented here?</a:t>
            </a:r>
          </a:p>
          <a:p>
            <a:r>
              <a:rPr lang="en-GB" sz="2000" dirty="0" smtClean="0"/>
              <a:t>Is there any truth to national stereotypes?</a:t>
            </a:r>
          </a:p>
          <a:p>
            <a:r>
              <a:rPr lang="en-GB" sz="2000" dirty="0" smtClean="0"/>
              <a:t>Do you think this is offensive or just fun?</a:t>
            </a:r>
          </a:p>
          <a:p>
            <a:r>
              <a:rPr lang="en-GB" sz="2000" dirty="0" smtClean="0"/>
              <a:t>Which country or continent should be most upset with their portrayal, in your view?</a:t>
            </a:r>
          </a:p>
          <a:p>
            <a:r>
              <a:rPr lang="en-GB" sz="2000" dirty="0" smtClean="0"/>
              <a:t>If you could portray your country in a positive way, what images would you choose?</a:t>
            </a:r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</a:t>
            </a:r>
          </a:p>
          <a:p>
            <a:r>
              <a:rPr lang="en-US" smtClean="0"/>
              <a:t>www.theteacherjames.com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600" y="444501"/>
            <a:ext cx="7899400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486438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Image credit: </a:t>
            </a:r>
            <a:r>
              <a:rPr lang="en-US" dirty="0" err="1"/>
              <a:t>www.theguardian.com</a:t>
            </a:r>
            <a:r>
              <a:rPr lang="en-US" dirty="0"/>
              <a:t>/environment/gallery/2012/</a:t>
            </a:r>
            <a:r>
              <a:rPr lang="en-US" dirty="0" err="1"/>
              <a:t>jul</a:t>
            </a:r>
            <a:r>
              <a:rPr lang="en-US" dirty="0"/>
              <a:t>/19/</a:t>
            </a:r>
            <a:r>
              <a:rPr lang="en-US" dirty="0" err="1"/>
              <a:t>greenpeace</a:t>
            </a:r>
            <a:r>
              <a:rPr lang="en-US" dirty="0"/>
              <a:t>-shell-arctic-ready-in-pictures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0" y="521624"/>
            <a:ext cx="7366000" cy="57023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31800" y="521625"/>
            <a:ext cx="4394200" cy="5519738"/>
          </a:xfrm>
        </p:spPr>
        <p:txBody>
          <a:bodyPr>
            <a:noAutofit/>
          </a:bodyPr>
          <a:lstStyle/>
          <a:p>
            <a:r>
              <a:rPr lang="en-GB" sz="2300" dirty="0" smtClean="0"/>
              <a:t>What do you think the message of this advert is?</a:t>
            </a:r>
          </a:p>
          <a:p>
            <a:r>
              <a:rPr lang="en-GB" sz="2300" dirty="0" smtClean="0"/>
              <a:t>Who do you think created it?</a:t>
            </a:r>
          </a:p>
          <a:p>
            <a:r>
              <a:rPr lang="en-GB" sz="2300" dirty="0" smtClean="0"/>
              <a:t>Is it effective?</a:t>
            </a:r>
          </a:p>
        </p:txBody>
      </p:sp>
    </p:spTree>
    <p:extLst>
      <p:ext uri="{BB962C8B-B14F-4D97-AF65-F5344CB8AC3E}">
        <p14:creationId xmlns:p14="http://schemas.microsoft.com/office/powerpoint/2010/main" val="87773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521625"/>
            <a:ext cx="4394200" cy="5519738"/>
          </a:xfrm>
        </p:spPr>
        <p:txBody>
          <a:bodyPr>
            <a:noAutofit/>
          </a:bodyPr>
          <a:lstStyle/>
          <a:p>
            <a:r>
              <a:rPr lang="en-GB" sz="2300" dirty="0" smtClean="0"/>
              <a:t>What do you think the message of this advert is?</a:t>
            </a:r>
          </a:p>
          <a:p>
            <a:r>
              <a:rPr lang="en-GB" sz="2300" dirty="0" smtClean="0"/>
              <a:t>Who do you think created it?</a:t>
            </a:r>
          </a:p>
          <a:p>
            <a:r>
              <a:rPr lang="en-GB" sz="2300" dirty="0" smtClean="0"/>
              <a:t>Is it effective?</a:t>
            </a:r>
          </a:p>
          <a:p>
            <a:r>
              <a:rPr lang="en-GB" sz="2300" dirty="0" smtClean="0"/>
              <a:t>How do you think Shell feel about it?</a:t>
            </a:r>
          </a:p>
          <a:p>
            <a:r>
              <a:rPr lang="en-GB" sz="2300" dirty="0" smtClean="0"/>
              <a:t>How effective is this kind of satire, in your view?</a:t>
            </a:r>
          </a:p>
          <a:p>
            <a:r>
              <a:rPr lang="en-GB" sz="2300" dirty="0" smtClean="0"/>
              <a:t>How important is it for people to satirise big corporations and governments?</a:t>
            </a:r>
          </a:p>
          <a:p>
            <a:r>
              <a:rPr lang="en-GB" sz="2300" dirty="0" smtClean="0"/>
              <a:t>Do you think this is a good time for satire?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499138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smtClean="0">
                <a:hlinkClick r:id="rId2"/>
              </a:rPr>
              <a:t>www.theteacherjames.com</a:t>
            </a:r>
            <a:endParaRPr lang="en-US" dirty="0" smtClean="0"/>
          </a:p>
          <a:p>
            <a:r>
              <a:rPr lang="en-US" dirty="0"/>
              <a:t>Image credit: </a:t>
            </a:r>
            <a:r>
              <a:rPr lang="en-US" dirty="0" err="1"/>
              <a:t>www.theguardian.com</a:t>
            </a:r>
            <a:r>
              <a:rPr lang="en-US" dirty="0"/>
              <a:t>/environment/gallery/2012/</a:t>
            </a:r>
            <a:r>
              <a:rPr lang="en-US" dirty="0" err="1"/>
              <a:t>jul</a:t>
            </a:r>
            <a:r>
              <a:rPr lang="en-US" dirty="0"/>
              <a:t>/19/</a:t>
            </a:r>
            <a:r>
              <a:rPr lang="en-US" dirty="0" err="1"/>
              <a:t>greenpeace</a:t>
            </a:r>
            <a:r>
              <a:rPr lang="en-US" dirty="0"/>
              <a:t>-shell-arctic-ready-in-pictures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0" y="521624"/>
            <a:ext cx="73660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84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9" b="17060"/>
          <a:stretch/>
        </p:blipFill>
        <p:spPr>
          <a:xfrm>
            <a:off x="6489700" y="165099"/>
            <a:ext cx="5418931" cy="653450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486438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Image credit: </a:t>
            </a:r>
            <a:r>
              <a:rPr lang="en-US" dirty="0" err="1" smtClean="0"/>
              <a:t>stevemccurry.com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800" y="521625"/>
            <a:ext cx="5892800" cy="55197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/>
              <a:t>What do you think the  photographer took this photo?</a:t>
            </a:r>
          </a:p>
          <a:p>
            <a:r>
              <a:rPr lang="en-GB" sz="2800" dirty="0" smtClean="0"/>
              <a:t>Is it effective?</a:t>
            </a:r>
          </a:p>
          <a:p>
            <a:r>
              <a:rPr lang="en-GB" sz="2800" dirty="0" smtClean="0"/>
              <a:t>How do you think McDonalds feel about it?</a:t>
            </a:r>
          </a:p>
          <a:p>
            <a:r>
              <a:rPr lang="en-GB" sz="2800" dirty="0" smtClean="0"/>
              <a:t>How effective is this kind of photography, in your view?</a:t>
            </a:r>
          </a:p>
          <a:p>
            <a:r>
              <a:rPr lang="en-GB" sz="2800" dirty="0" smtClean="0"/>
              <a:t>How important is it for people to criticise big corporations and governments?</a:t>
            </a:r>
          </a:p>
          <a:p>
            <a:r>
              <a:rPr lang="en-GB" sz="2800" dirty="0" smtClean="0"/>
              <a:t>How would you solve homelessness?</a:t>
            </a:r>
          </a:p>
        </p:txBody>
      </p:sp>
    </p:spTree>
    <p:extLst>
      <p:ext uri="{BB962C8B-B14F-4D97-AF65-F5344CB8AC3E}">
        <p14:creationId xmlns:p14="http://schemas.microsoft.com/office/powerpoint/2010/main" val="1173239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1"/>
          <a:stretch/>
        </p:blipFill>
        <p:spPr>
          <a:xfrm>
            <a:off x="6007101" y="152400"/>
            <a:ext cx="6026378" cy="6540076"/>
          </a:xfrm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486438"/>
          </a:xfrm>
        </p:spPr>
        <p:txBody>
          <a:bodyPr/>
          <a:lstStyle/>
          <a:p>
            <a:r>
              <a:rPr lang="en-US" dirty="0" smtClean="0"/>
              <a:t>Created by James Taylor</a:t>
            </a:r>
          </a:p>
          <a:p>
            <a:r>
              <a:rPr lang="en-US" dirty="0" err="1" smtClean="0"/>
              <a:t>www.theteacherjames.com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Image credit: </a:t>
            </a:r>
            <a:r>
              <a:rPr lang="en-US" dirty="0" err="1" smtClean="0"/>
              <a:t>stevemccurry.com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77334" y="419101"/>
            <a:ext cx="5012266" cy="5622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600" dirty="0" smtClean="0"/>
              <a:t>How would you describe what is happening here?</a:t>
            </a:r>
          </a:p>
          <a:p>
            <a:r>
              <a:rPr lang="en-GB" sz="2600" dirty="0" smtClean="0"/>
              <a:t>How would you describe the man’s personality based on this picture?</a:t>
            </a:r>
          </a:p>
          <a:p>
            <a:r>
              <a:rPr lang="en-GB" sz="2600" dirty="0" smtClean="0"/>
              <a:t>Is there any possible excuse for this?</a:t>
            </a:r>
          </a:p>
          <a:p>
            <a:r>
              <a:rPr lang="en-GB" sz="2600" dirty="0" smtClean="0"/>
              <a:t>What do you think she should say to him? How do you think he would respond?</a:t>
            </a:r>
          </a:p>
          <a:p>
            <a:r>
              <a:rPr lang="en-GB" sz="2600" dirty="0" smtClean="0"/>
              <a:t>Do you ever get distracted by technology?</a:t>
            </a:r>
          </a:p>
        </p:txBody>
      </p:sp>
    </p:spTree>
    <p:extLst>
      <p:ext uri="{BB962C8B-B14F-4D97-AF65-F5344CB8AC3E}">
        <p14:creationId xmlns:p14="http://schemas.microsoft.com/office/powerpoint/2010/main" val="2210458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98500"/>
            <a:ext cx="8596668" cy="5156200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Created by James </a:t>
            </a:r>
            <a:r>
              <a:rPr lang="en-US" sz="5400" dirty="0" smtClean="0"/>
              <a:t>Taylor</a:t>
            </a:r>
            <a:br>
              <a:rPr lang="en-US" sz="5400" dirty="0" smtClean="0"/>
            </a:br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 smtClean="0">
                <a:solidFill>
                  <a:schemeClr val="tx1"/>
                </a:solidFill>
              </a:rPr>
              <a:t>For more lesson plans, resources and opinion pieces go </a:t>
            </a:r>
            <a:r>
              <a:rPr lang="en-US" sz="5400" smtClean="0">
                <a:solidFill>
                  <a:schemeClr val="tx1"/>
                </a:solidFill>
              </a:rPr>
              <a:t>to:</a:t>
            </a:r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 err="1" smtClean="0"/>
              <a:t>www.theteacherjames.com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8071559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500</TotalTime>
  <Words>1428</Words>
  <Application>Microsoft Macintosh PowerPoint</Application>
  <PresentationFormat>Widescreen</PresentationFormat>
  <Paragraphs>172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Mangal</vt:lpstr>
      <vt:lpstr>Wingdings 3</vt:lpstr>
      <vt:lpstr>Facet</vt:lpstr>
      <vt:lpstr>Conversation starters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Created by James Taylor  For more lesson plans, resources and opinion pieces go to: www.theteacherjames.com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Conversation starters</dc:title>
  <dc:creator>Microsoft Office User</dc:creator>
  <cp:lastModifiedBy>Microsoft Office User</cp:lastModifiedBy>
  <cp:revision>31</cp:revision>
  <dcterms:created xsi:type="dcterms:W3CDTF">2017-02-25T16:20:39Z</dcterms:created>
  <dcterms:modified xsi:type="dcterms:W3CDTF">2017-09-10T22:43:16Z</dcterms:modified>
</cp:coreProperties>
</file>