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p:restoredTop sz="94631"/>
  </p:normalViewPr>
  <p:slideViewPr>
    <p:cSldViewPr snapToGrid="0" snapToObjects="1">
      <p:cViewPr varScale="1">
        <p:scale>
          <a:sx n="149" d="100"/>
          <a:sy n="149" d="100"/>
        </p:scale>
        <p:origin x="24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06622D-6768-BD44-93F5-89DE9BB6080B}" type="datetimeFigureOut">
              <a:rPr lang="en-US" smtClean="0"/>
              <a:t>7/13/18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ACDABC-8ABD-D44B-AB4A-00BB4A90CE03}" type="slidenum">
              <a:rPr lang="en-US" smtClean="0"/>
              <a:t>‹#›</a:t>
            </a:fld>
            <a:endParaRPr lang="en-US"/>
          </a:p>
        </p:txBody>
      </p:sp>
    </p:spTree>
    <p:extLst>
      <p:ext uri="{BB962C8B-B14F-4D97-AF65-F5344CB8AC3E}">
        <p14:creationId xmlns:p14="http://schemas.microsoft.com/office/powerpoint/2010/main" val="678230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ACDABC-8ABD-D44B-AB4A-00BB4A90CE03}" type="slidenum">
              <a:rPr lang="en-US" smtClean="0"/>
              <a:t>2</a:t>
            </a:fld>
            <a:endParaRPr lang="en-US"/>
          </a:p>
        </p:txBody>
      </p:sp>
    </p:spTree>
    <p:extLst>
      <p:ext uri="{BB962C8B-B14F-4D97-AF65-F5344CB8AC3E}">
        <p14:creationId xmlns:p14="http://schemas.microsoft.com/office/powerpoint/2010/main" val="169857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568954B-B7B3-9D4B-84B0-39CD6EF7CC04}" type="datetime1">
              <a:rPr lang="en-GB" smtClean="0"/>
              <a:t>13/07/2018</a:t>
            </a:fld>
            <a:endParaRPr lang="en-US" dirty="0"/>
          </a:p>
        </p:txBody>
      </p:sp>
      <p:sp>
        <p:nvSpPr>
          <p:cNvPr id="5" name="Footer Placeholder 4"/>
          <p:cNvSpPr>
            <a:spLocks noGrp="1"/>
          </p:cNvSpPr>
          <p:nvPr>
            <p:ph type="ftr" sz="quarter" idx="11"/>
          </p:nvPr>
        </p:nvSpPr>
        <p:spPr>
          <a:xfrm>
            <a:off x="1451579" y="329307"/>
            <a:ext cx="5626774" cy="309201"/>
          </a:xfrm>
        </p:spPr>
        <p:txBody>
          <a:bodyPr/>
          <a:lstStyle/>
          <a:p>
            <a:r>
              <a:rPr lang="en-US"/>
              <a:t>Created by James Taylor www.theteacherjames.com</a:t>
            </a:r>
            <a:endParaRPr lang="en-US" dirty="0"/>
          </a:p>
        </p:txBody>
      </p:sp>
      <p:sp>
        <p:nvSpPr>
          <p:cNvPr id="6" name="Slide Number Placeholder 5"/>
          <p:cNvSpPr>
            <a:spLocks noGrp="1"/>
          </p:cNvSpPr>
          <p:nvPr>
            <p:ph type="sldNum" sz="quarter" idx="12"/>
          </p:nvPr>
        </p:nvSpPr>
        <p:spPr>
          <a:xfrm>
            <a:off x="476834" y="798973"/>
            <a:ext cx="811019" cy="503578"/>
          </a:xfrm>
        </p:spPr>
        <p:txBody>
          <a:bodyPr/>
          <a:lstStyle/>
          <a:p>
            <a:fld id="{6D22F896-40B5-4ADD-8801-0D06FADFA09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B6BE34-1532-A241-8DD9-D37D2551C8E9}" type="datetime1">
              <a:rPr lang="en-GB" smtClean="0"/>
              <a:t>13/07/2018</a:t>
            </a:fld>
            <a:endParaRPr lang="en-US" dirty="0"/>
          </a:p>
        </p:txBody>
      </p:sp>
      <p:sp>
        <p:nvSpPr>
          <p:cNvPr id="5" name="Footer Placeholder 4"/>
          <p:cNvSpPr>
            <a:spLocks noGrp="1"/>
          </p:cNvSpPr>
          <p:nvPr>
            <p:ph type="ftr" sz="quarter" idx="11"/>
          </p:nvPr>
        </p:nvSpPr>
        <p:spPr/>
        <p:txBody>
          <a:bodyPr/>
          <a:lstStyle/>
          <a:p>
            <a:r>
              <a:rPr lang="en-US"/>
              <a:t>Created by James Taylor www.theteacherjames.com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0CBF58-26B5-1944-95B0-159D030F9EEA}" type="datetime1">
              <a:rPr lang="en-GB" smtClean="0"/>
              <a:t>13/07/2018</a:t>
            </a:fld>
            <a:endParaRPr lang="en-US" dirty="0"/>
          </a:p>
        </p:txBody>
      </p:sp>
      <p:sp>
        <p:nvSpPr>
          <p:cNvPr id="5" name="Footer Placeholder 4"/>
          <p:cNvSpPr>
            <a:spLocks noGrp="1"/>
          </p:cNvSpPr>
          <p:nvPr>
            <p:ph type="ftr" sz="quarter" idx="11"/>
          </p:nvPr>
        </p:nvSpPr>
        <p:spPr/>
        <p:txBody>
          <a:bodyPr/>
          <a:lstStyle/>
          <a:p>
            <a:r>
              <a:rPr lang="en-US"/>
              <a:t>Created by James Taylor www.theteacherjames.com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702700-2534-4D4B-9B0F-8A8728689756}" type="datetime1">
              <a:rPr lang="en-GB" smtClean="0"/>
              <a:t>13/07/2018</a:t>
            </a:fld>
            <a:endParaRPr lang="en-US" dirty="0"/>
          </a:p>
        </p:txBody>
      </p:sp>
      <p:sp>
        <p:nvSpPr>
          <p:cNvPr id="6" name="Footer Placeholder 5"/>
          <p:cNvSpPr>
            <a:spLocks noGrp="1"/>
          </p:cNvSpPr>
          <p:nvPr>
            <p:ph type="ftr" sz="quarter" idx="11"/>
          </p:nvPr>
        </p:nvSpPr>
        <p:spPr/>
        <p:txBody>
          <a:bodyPr/>
          <a:lstStyle/>
          <a:p>
            <a:r>
              <a:rPr lang="en-US"/>
              <a:t>Created by James Taylor www.theteacherjames.com</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A46F43-2620-7F46-9105-AEE1835262DD}" type="datetime1">
              <a:rPr lang="en-GB" smtClean="0"/>
              <a:t>13/07/2018</a:t>
            </a:fld>
            <a:endParaRPr lang="en-US" dirty="0"/>
          </a:p>
        </p:txBody>
      </p:sp>
      <p:sp>
        <p:nvSpPr>
          <p:cNvPr id="8" name="Footer Placeholder 7"/>
          <p:cNvSpPr>
            <a:spLocks noGrp="1"/>
          </p:cNvSpPr>
          <p:nvPr>
            <p:ph type="ftr" sz="quarter" idx="11"/>
          </p:nvPr>
        </p:nvSpPr>
        <p:spPr/>
        <p:txBody>
          <a:bodyPr/>
          <a:lstStyle/>
          <a:p>
            <a:r>
              <a:rPr lang="en-US"/>
              <a:t>Created by James Taylor www.theteacherjames.com</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AF6BF2-8A8C-464E-8F12-97F914833A0D}" type="datetime1">
              <a:rPr lang="en-GB" smtClean="0"/>
              <a:t>13/07/2018</a:t>
            </a:fld>
            <a:endParaRPr lang="en-US" dirty="0"/>
          </a:p>
        </p:txBody>
      </p:sp>
      <p:sp>
        <p:nvSpPr>
          <p:cNvPr id="4" name="Footer Placeholder 3"/>
          <p:cNvSpPr>
            <a:spLocks noGrp="1"/>
          </p:cNvSpPr>
          <p:nvPr>
            <p:ph type="ftr" sz="quarter" idx="11"/>
          </p:nvPr>
        </p:nvSpPr>
        <p:spPr/>
        <p:txBody>
          <a:bodyPr/>
          <a:lstStyle/>
          <a:p>
            <a:r>
              <a:rPr lang="en-US"/>
              <a:t>Created by James Taylor www.theteacherjames.com</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5CA7B-3D1A-0147-BC48-DDC9DA47C33B}" type="datetime1">
              <a:rPr lang="en-GB" smtClean="0"/>
              <a:t>13/07/2018</a:t>
            </a:fld>
            <a:endParaRPr lang="en-US" dirty="0"/>
          </a:p>
        </p:txBody>
      </p:sp>
      <p:sp>
        <p:nvSpPr>
          <p:cNvPr id="3" name="Footer Placeholder 2"/>
          <p:cNvSpPr>
            <a:spLocks noGrp="1"/>
          </p:cNvSpPr>
          <p:nvPr>
            <p:ph type="ftr" sz="quarter" idx="11"/>
          </p:nvPr>
        </p:nvSpPr>
        <p:spPr/>
        <p:txBody>
          <a:bodyPr/>
          <a:lstStyle/>
          <a:p>
            <a:r>
              <a:rPr lang="en-US"/>
              <a:t>Created by James Taylor www.theteacherjames.com</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342932-4FA0-744E-81F2-F6C08959E9CB}" type="datetime1">
              <a:rPr lang="en-GB" smtClean="0"/>
              <a:t>13/07/2018</a:t>
            </a:fld>
            <a:endParaRPr lang="en-US" dirty="0"/>
          </a:p>
        </p:txBody>
      </p:sp>
      <p:sp>
        <p:nvSpPr>
          <p:cNvPr id="6" name="Footer Placeholder 5"/>
          <p:cNvSpPr>
            <a:spLocks noGrp="1"/>
          </p:cNvSpPr>
          <p:nvPr>
            <p:ph type="ftr" sz="quarter" idx="11"/>
          </p:nvPr>
        </p:nvSpPr>
        <p:spPr/>
        <p:txBody>
          <a:bodyPr/>
          <a:lstStyle/>
          <a:p>
            <a:r>
              <a:rPr lang="en-US"/>
              <a:t>Created by James Taylor www.theteacherjames.com</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a:t>Drag picture to placeholder or click icon to add</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83509FE-84F5-594C-A521-77854ED6DE8D}" type="datetime1">
              <a:rPr lang="en-GB" smtClean="0"/>
              <a:t>13/07/2018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r>
              <a:rPr lang="en-US"/>
              <a:t>Created by James Taylor www.theteacherjames.com</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3ADC66-7020-504D-B17E-A3FD77A172AF}" type="datetime1">
              <a:rPr lang="en-GB" smtClean="0"/>
              <a:t>13/07/2018</a:t>
            </a:fld>
            <a:endParaRPr lang="en-US" dirty="0"/>
          </a:p>
        </p:txBody>
      </p:sp>
      <p:sp>
        <p:nvSpPr>
          <p:cNvPr id="5" name="Footer Placeholder 4"/>
          <p:cNvSpPr>
            <a:spLocks noGrp="1"/>
          </p:cNvSpPr>
          <p:nvPr>
            <p:ph type="ftr" sz="quarter" idx="11"/>
          </p:nvPr>
        </p:nvSpPr>
        <p:spPr/>
        <p:txBody>
          <a:bodyPr/>
          <a:lstStyle/>
          <a:p>
            <a:r>
              <a:rPr lang="en-US"/>
              <a:t>Created by James Taylor www.theteacherjames.com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BC3E32-288B-924B-AF04-8C78BA43152E}" type="datetime1">
              <a:rPr lang="en-GB" smtClean="0"/>
              <a:t>13/07/2018</a:t>
            </a:fld>
            <a:endParaRPr lang="en-US" dirty="0"/>
          </a:p>
        </p:txBody>
      </p:sp>
      <p:sp>
        <p:nvSpPr>
          <p:cNvPr id="5" name="Footer Placeholder 4"/>
          <p:cNvSpPr>
            <a:spLocks noGrp="1"/>
          </p:cNvSpPr>
          <p:nvPr>
            <p:ph type="ftr" sz="quarter" idx="11"/>
          </p:nvPr>
        </p:nvSpPr>
        <p:spPr/>
        <p:txBody>
          <a:bodyPr/>
          <a:lstStyle/>
          <a:p>
            <a:r>
              <a:rPr lang="en-US"/>
              <a:t>Created by James Taylor www.theteacherjames.com</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8573217-176E-4345-B628-9F339AA67185}" type="datetime1">
              <a:rPr lang="en-GB" smtClean="0"/>
              <a:t>13/07/2018</a:t>
            </a:fld>
            <a:endParaRPr lang="en-US" dirty="0"/>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Created by James Taylor www.theteacherjames.com</a:t>
            </a:r>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3353"/>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dt="0"/>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memegenerator.ne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memegenerator.ne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theteacherjam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Seven word biography</a:t>
            </a:r>
          </a:p>
        </p:txBody>
      </p:sp>
      <p:sp>
        <p:nvSpPr>
          <p:cNvPr id="3" name="Subtitle 2"/>
          <p:cNvSpPr>
            <a:spLocks noGrp="1"/>
          </p:cNvSpPr>
          <p:nvPr>
            <p:ph type="subTitle" idx="1"/>
          </p:nvPr>
        </p:nvSpPr>
        <p:spPr/>
        <p:txBody>
          <a:bodyPr/>
          <a:lstStyle/>
          <a:p>
            <a:r>
              <a:rPr lang="en-US" dirty="0"/>
              <a:t>Created by </a:t>
            </a:r>
            <a:r>
              <a:rPr lang="en-US" dirty="0" err="1"/>
              <a:t>james</a:t>
            </a:r>
            <a:r>
              <a:rPr lang="en-US" dirty="0"/>
              <a:t> </a:t>
            </a:r>
            <a:r>
              <a:rPr lang="en-US" dirty="0" err="1"/>
              <a:t>taylor</a:t>
            </a:r>
            <a:r>
              <a:rPr lang="en-US" dirty="0"/>
              <a:t> </a:t>
            </a:r>
            <a:br>
              <a:rPr lang="en-US" dirty="0"/>
            </a:br>
            <a:r>
              <a:rPr lang="en-US" dirty="0" err="1"/>
              <a:t>www.theteacherjames.com</a:t>
            </a:r>
            <a:endParaRPr lang="en-US" dirty="0"/>
          </a:p>
        </p:txBody>
      </p:sp>
    </p:spTree>
    <p:extLst>
      <p:ext uri="{BB962C8B-B14F-4D97-AF65-F5344CB8AC3E}">
        <p14:creationId xmlns:p14="http://schemas.microsoft.com/office/powerpoint/2010/main" val="2054725231"/>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69603" y="182746"/>
            <a:ext cx="4244273" cy="5659032"/>
          </a:xfrm>
        </p:spPr>
      </p:pic>
      <p:sp>
        <p:nvSpPr>
          <p:cNvPr id="5" name="Footer Placeholder 4"/>
          <p:cNvSpPr>
            <a:spLocks noGrp="1"/>
          </p:cNvSpPr>
          <p:nvPr>
            <p:ph type="ftr" sz="quarter" idx="11"/>
          </p:nvPr>
        </p:nvSpPr>
        <p:spPr/>
        <p:txBody>
          <a:bodyPr/>
          <a:lstStyle/>
          <a:p>
            <a:r>
              <a:rPr lang="en-US" dirty="0"/>
              <a:t>Created by James Taylor </a:t>
            </a:r>
            <a:r>
              <a:rPr lang="en-US" dirty="0" err="1"/>
              <a:t>www.theteacherjames.com</a:t>
            </a:r>
            <a:endParaRPr lang="en-US" dirty="0"/>
          </a:p>
        </p:txBody>
      </p:sp>
    </p:spTree>
    <p:extLst>
      <p:ext uri="{BB962C8B-B14F-4D97-AF65-F5344CB8AC3E}">
        <p14:creationId xmlns:p14="http://schemas.microsoft.com/office/powerpoint/2010/main" val="164863932"/>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Famous peoples’ seven word biographies</a:t>
            </a:r>
          </a:p>
        </p:txBody>
      </p:sp>
      <p:sp>
        <p:nvSpPr>
          <p:cNvPr id="3" name="Content Placeholder 2"/>
          <p:cNvSpPr>
            <a:spLocks noGrp="1"/>
          </p:cNvSpPr>
          <p:nvPr>
            <p:ph idx="1"/>
          </p:nvPr>
        </p:nvSpPr>
        <p:spPr>
          <a:xfrm>
            <a:off x="1451579" y="2015732"/>
            <a:ext cx="9603275" cy="3940687"/>
          </a:xfrm>
        </p:spPr>
        <p:txBody>
          <a:bodyPr numCol="2">
            <a:normAutofit lnSpcReduction="10000"/>
          </a:bodyPr>
          <a:lstStyle/>
          <a:p>
            <a:r>
              <a:rPr lang="en-US" b="1" i="1" dirty="0"/>
              <a:t>Jim Holt</a:t>
            </a:r>
            <a:r>
              <a:rPr lang="en-US" i="1" dirty="0"/>
              <a:t> - Failed mathematician who happily declined into journalism.</a:t>
            </a:r>
            <a:endParaRPr lang="en-US" dirty="0"/>
          </a:p>
          <a:p>
            <a:r>
              <a:rPr lang="en-US" b="1" i="1" dirty="0"/>
              <a:t>David Byrne</a:t>
            </a:r>
            <a:r>
              <a:rPr lang="en-US" i="1" dirty="0"/>
              <a:t> - unfinished, unprocessed, uncertain, unknown, unadorned, unsettled, unfussy</a:t>
            </a:r>
            <a:endParaRPr lang="en-US" dirty="0"/>
          </a:p>
          <a:p>
            <a:r>
              <a:rPr lang="en-US" b="1" i="1" dirty="0"/>
              <a:t>Daniel </a:t>
            </a:r>
            <a:r>
              <a:rPr lang="en-US" b="1" i="1" dirty="0" err="1"/>
              <a:t>Kahneman</a:t>
            </a:r>
            <a:r>
              <a:rPr lang="en-US" i="1" dirty="0"/>
              <a:t> - Endlessly amused by people’s minds</a:t>
            </a:r>
            <a:endParaRPr lang="en-US" dirty="0"/>
          </a:p>
          <a:p>
            <a:r>
              <a:rPr lang="en-US" b="1" i="1" dirty="0"/>
              <a:t>Brian </a:t>
            </a:r>
            <a:r>
              <a:rPr lang="en-US" b="1" i="1" dirty="0" err="1"/>
              <a:t>Eno</a:t>
            </a:r>
            <a:r>
              <a:rPr lang="en-US" i="1" dirty="0"/>
              <a:t> - I like making and thinking about culture.</a:t>
            </a:r>
            <a:endParaRPr lang="en-US" dirty="0"/>
          </a:p>
          <a:p>
            <a:r>
              <a:rPr lang="en-US" b="1" i="1" dirty="0"/>
              <a:t>Malcolm Gladwell</a:t>
            </a:r>
            <a:r>
              <a:rPr lang="en-US" i="1" dirty="0"/>
              <a:t> - Father said: “Anything but journalism.” I rebelled.</a:t>
            </a:r>
            <a:endParaRPr lang="en-US" dirty="0"/>
          </a:p>
          <a:p>
            <a:r>
              <a:rPr lang="en-US" b="1" i="1" dirty="0"/>
              <a:t>Rufus Wainwright</a:t>
            </a:r>
            <a:r>
              <a:rPr lang="en-US" i="1" dirty="0"/>
              <a:t> - According to Elton John world’s greatest singer-songwriter</a:t>
            </a:r>
            <a:endParaRPr lang="en-US" dirty="0"/>
          </a:p>
          <a:p>
            <a:r>
              <a:rPr lang="en-US" b="1" i="1" dirty="0"/>
              <a:t>Don DeLillo</a:t>
            </a:r>
            <a:r>
              <a:rPr lang="en-US" i="1" dirty="0"/>
              <a:t> - Bronx boy wondering why he is here.</a:t>
            </a:r>
            <a:endParaRPr lang="en-US" dirty="0"/>
          </a:p>
          <a:p>
            <a:r>
              <a:rPr lang="en-US" b="1" i="1" dirty="0"/>
              <a:t>Anish Kapoor</a:t>
            </a:r>
            <a:r>
              <a:rPr lang="en-US" i="1" dirty="0"/>
              <a:t> - As if to celebrate I discovered a mountain</a:t>
            </a:r>
            <a:endParaRPr lang="en-US" dirty="0"/>
          </a:p>
          <a:p>
            <a:r>
              <a:rPr lang="en-US" b="1" i="1" dirty="0"/>
              <a:t>Joan </a:t>
            </a:r>
            <a:r>
              <a:rPr lang="en-US" b="1" i="1" dirty="0" err="1"/>
              <a:t>Didion</a:t>
            </a:r>
            <a:r>
              <a:rPr lang="en-US" i="1" dirty="0"/>
              <a:t> - Seven words do not yet define me.</a:t>
            </a:r>
            <a:endParaRPr lang="en-US" dirty="0"/>
          </a:p>
        </p:txBody>
      </p:sp>
      <p:sp>
        <p:nvSpPr>
          <p:cNvPr id="4" name="Footer Placeholder 3"/>
          <p:cNvSpPr>
            <a:spLocks noGrp="1"/>
          </p:cNvSpPr>
          <p:nvPr>
            <p:ph type="ftr" sz="quarter" idx="11"/>
          </p:nvPr>
        </p:nvSpPr>
        <p:spPr/>
        <p:txBody>
          <a:bodyPr/>
          <a:lstStyle/>
          <a:p>
            <a:r>
              <a:rPr lang="en-US"/>
              <a:t>Created by James Taylor www.theteacherjames.com</a:t>
            </a:r>
            <a:endParaRPr lang="en-US" dirty="0"/>
          </a:p>
        </p:txBody>
      </p:sp>
    </p:spTree>
    <p:extLst>
      <p:ext uri="{BB962C8B-B14F-4D97-AF65-F5344CB8AC3E}">
        <p14:creationId xmlns:p14="http://schemas.microsoft.com/office/powerpoint/2010/main" val="457800303"/>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turn!</a:t>
            </a:r>
          </a:p>
        </p:txBody>
      </p:sp>
      <p:sp>
        <p:nvSpPr>
          <p:cNvPr id="3" name="Content Placeholder 2"/>
          <p:cNvSpPr>
            <a:spLocks noGrp="1"/>
          </p:cNvSpPr>
          <p:nvPr>
            <p:ph idx="1"/>
          </p:nvPr>
        </p:nvSpPr>
        <p:spPr/>
        <p:txBody>
          <a:bodyPr>
            <a:normAutofit/>
          </a:bodyPr>
          <a:lstStyle/>
          <a:p>
            <a:r>
              <a:rPr lang="en-US" sz="4000" u="sng" dirty="0">
                <a:hlinkClick r:id="rId2"/>
              </a:rPr>
              <a:t>memegenerator.net</a:t>
            </a:r>
            <a:endParaRPr lang="en-US" sz="4000" dirty="0"/>
          </a:p>
        </p:txBody>
      </p:sp>
      <p:sp>
        <p:nvSpPr>
          <p:cNvPr id="4" name="Footer Placeholder 3"/>
          <p:cNvSpPr>
            <a:spLocks noGrp="1"/>
          </p:cNvSpPr>
          <p:nvPr>
            <p:ph type="ftr" sz="quarter" idx="11"/>
          </p:nvPr>
        </p:nvSpPr>
        <p:spPr/>
        <p:txBody>
          <a:bodyPr/>
          <a:lstStyle/>
          <a:p>
            <a:r>
              <a:rPr lang="en-US"/>
              <a:t>Created by James Taylor www.theteacherjames.com</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0377" y="2015732"/>
            <a:ext cx="2489316" cy="3863774"/>
          </a:xfrm>
          <a:prstGeom prst="rect">
            <a:avLst/>
          </a:prstGeom>
        </p:spPr>
      </p:pic>
    </p:spTree>
    <p:extLst>
      <p:ext uri="{BB962C8B-B14F-4D97-AF65-F5344CB8AC3E}">
        <p14:creationId xmlns:p14="http://schemas.microsoft.com/office/powerpoint/2010/main" val="2059163468"/>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a:t>
            </a:r>
          </a:p>
        </p:txBody>
      </p:sp>
      <p:sp>
        <p:nvSpPr>
          <p:cNvPr id="3" name="Content Placeholder 2"/>
          <p:cNvSpPr>
            <a:spLocks noGrp="1"/>
          </p:cNvSpPr>
          <p:nvPr>
            <p:ph idx="1"/>
          </p:nvPr>
        </p:nvSpPr>
        <p:spPr/>
        <p:txBody>
          <a:bodyPr>
            <a:normAutofit/>
          </a:bodyPr>
          <a:lstStyle/>
          <a:p>
            <a:r>
              <a:rPr lang="en-US" sz="3000" dirty="0" err="1"/>
              <a:t>www.brainpickings.org</a:t>
            </a:r>
            <a:r>
              <a:rPr lang="en-US" sz="3000" dirty="0"/>
              <a:t>/</a:t>
            </a:r>
            <a:r>
              <a:rPr lang="en-US" sz="3000" dirty="0" err="1"/>
              <a:t>index.php</a:t>
            </a:r>
            <a:r>
              <a:rPr lang="en-US" sz="3000" dirty="0"/>
              <a:t>/2013/07/11/nypl-live-holdengraber-7-word-bios/</a:t>
            </a:r>
          </a:p>
        </p:txBody>
      </p:sp>
      <p:sp>
        <p:nvSpPr>
          <p:cNvPr id="4" name="Footer Placeholder 3"/>
          <p:cNvSpPr>
            <a:spLocks noGrp="1"/>
          </p:cNvSpPr>
          <p:nvPr>
            <p:ph type="ftr" sz="quarter" idx="11"/>
          </p:nvPr>
        </p:nvSpPr>
        <p:spPr/>
        <p:txBody>
          <a:bodyPr/>
          <a:lstStyle/>
          <a:p>
            <a:r>
              <a:rPr lang="en-US"/>
              <a:t>Created by James Taylor www.theteacherjames.com</a:t>
            </a:r>
            <a:endParaRPr lang="en-US" dirty="0"/>
          </a:p>
        </p:txBody>
      </p:sp>
    </p:spTree>
    <p:extLst>
      <p:ext uri="{BB962C8B-B14F-4D97-AF65-F5344CB8AC3E}">
        <p14:creationId xmlns:p14="http://schemas.microsoft.com/office/powerpoint/2010/main" val="1725558237"/>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Teacher notes</a:t>
            </a:r>
          </a:p>
        </p:txBody>
      </p:sp>
      <p:sp>
        <p:nvSpPr>
          <p:cNvPr id="3" name="Content Placeholder 2"/>
          <p:cNvSpPr>
            <a:spLocks noGrp="1"/>
          </p:cNvSpPr>
          <p:nvPr>
            <p:ph idx="1"/>
          </p:nvPr>
        </p:nvSpPr>
        <p:spPr>
          <a:xfrm>
            <a:off x="1451579" y="1717706"/>
            <a:ext cx="9291215" cy="4161802"/>
          </a:xfrm>
        </p:spPr>
        <p:txBody>
          <a:bodyPr>
            <a:normAutofit fontScale="92500" lnSpcReduction="10000"/>
          </a:bodyPr>
          <a:lstStyle/>
          <a:p>
            <a:r>
              <a:rPr lang="en-US" dirty="0"/>
              <a:t>Write your own seven word biography and put it on the board. Ask the students to discuss in pairs what they think I mean by this.</a:t>
            </a:r>
          </a:p>
          <a:p>
            <a:r>
              <a:rPr lang="en-US" dirty="0"/>
              <a:t>Give out one seven word biography per student or in pairs. Ask them to read it and think about what it could mean. If in pairs, get them to discuss it, and if not, ask them to share with a partner.</a:t>
            </a:r>
          </a:p>
          <a:p>
            <a:r>
              <a:rPr lang="en-US" dirty="0"/>
              <a:t>From the biography, try and guess what the person does for a job (some of them are fairly easy, but you could ask them to try and be more specific i.e. what kind of journalist is Malcolm Gladwell? What do you think he writes about?) </a:t>
            </a:r>
          </a:p>
          <a:p>
            <a:r>
              <a:rPr lang="en-US" dirty="0"/>
              <a:t>Ask them to check online and find out more about the person. Ask them to write down four key facts about the person so they can describe them to the rest of the class.</a:t>
            </a:r>
          </a:p>
        </p:txBody>
      </p:sp>
      <p:sp>
        <p:nvSpPr>
          <p:cNvPr id="4" name="Footer Placeholder 3"/>
          <p:cNvSpPr>
            <a:spLocks noGrp="1"/>
          </p:cNvSpPr>
          <p:nvPr>
            <p:ph type="ftr" sz="quarter" idx="11"/>
          </p:nvPr>
        </p:nvSpPr>
        <p:spPr/>
        <p:txBody>
          <a:bodyPr/>
          <a:lstStyle/>
          <a:p>
            <a:r>
              <a:rPr lang="en-US"/>
              <a:t>Created by James Taylor www.theteacherjames.com</a:t>
            </a:r>
            <a:endParaRPr lang="en-US" dirty="0"/>
          </a:p>
        </p:txBody>
      </p:sp>
    </p:spTree>
    <p:extLst>
      <p:ext uri="{BB962C8B-B14F-4D97-AF65-F5344CB8AC3E}">
        <p14:creationId xmlns:p14="http://schemas.microsoft.com/office/powerpoint/2010/main" val="780778156"/>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Teacher notes</a:t>
            </a:r>
          </a:p>
        </p:txBody>
      </p:sp>
      <p:sp>
        <p:nvSpPr>
          <p:cNvPr id="3" name="Content Placeholder 2"/>
          <p:cNvSpPr>
            <a:spLocks noGrp="1"/>
          </p:cNvSpPr>
          <p:nvPr>
            <p:ph idx="1"/>
          </p:nvPr>
        </p:nvSpPr>
        <p:spPr>
          <a:xfrm>
            <a:off x="1451579" y="1709160"/>
            <a:ext cx="9291215" cy="4221622"/>
          </a:xfrm>
        </p:spPr>
        <p:txBody>
          <a:bodyPr>
            <a:normAutofit fontScale="85000" lnSpcReduction="20000"/>
          </a:bodyPr>
          <a:lstStyle/>
          <a:p>
            <a:r>
              <a:rPr lang="en-US" dirty="0"/>
              <a:t>They can now read their biographies to the rest of the class, and they can guess what job the person does. The students can then answer by using the facts they wrote down.</a:t>
            </a:r>
          </a:p>
          <a:p>
            <a:r>
              <a:rPr lang="en-US" dirty="0"/>
              <a:t>Talk about the different styles of biography (</a:t>
            </a:r>
            <a:r>
              <a:rPr lang="en-US" dirty="0" err="1"/>
              <a:t>Eno</a:t>
            </a:r>
            <a:r>
              <a:rPr lang="en-US" dirty="0"/>
              <a:t> and Wainwright's are very straight descriptions, </a:t>
            </a:r>
            <a:r>
              <a:rPr lang="en-US" dirty="0" err="1"/>
              <a:t>Didion</a:t>
            </a:r>
            <a:r>
              <a:rPr lang="en-US" dirty="0"/>
              <a:t>, Holt, DeLillo, Gladwell and </a:t>
            </a:r>
            <a:r>
              <a:rPr lang="en-US" dirty="0" err="1"/>
              <a:t>Kahneman's</a:t>
            </a:r>
            <a:r>
              <a:rPr lang="en-US" dirty="0"/>
              <a:t> are clever or funny, and Kapoor and Byrne's are abstract and poetic.) Point out how some of them skip parts of the language (pronouns, articles, to be </a:t>
            </a:r>
            <a:r>
              <a:rPr lang="en-US" dirty="0" err="1"/>
              <a:t>etc</a:t>
            </a:r>
            <a:r>
              <a:rPr lang="en-US" dirty="0"/>
              <a:t>), some of them are lists and some are complete sentences.</a:t>
            </a:r>
          </a:p>
          <a:p>
            <a:r>
              <a:rPr lang="en-US" dirty="0"/>
              <a:t>Ask students to write their own seven word biographies. As they work on them, make yourself available to help, and check to make sure they are correct.</a:t>
            </a:r>
          </a:p>
          <a:p>
            <a:r>
              <a:rPr lang="en-US" dirty="0"/>
              <a:t>Ask them to write the seven word biography in big letters on a piece of A4 paper so they are clear to read (if you have the facilities, you could use a website like </a:t>
            </a:r>
            <a:r>
              <a:rPr lang="en-US" u="sng" dirty="0">
                <a:hlinkClick r:id="rId2"/>
              </a:rPr>
              <a:t>memegenerator.net</a:t>
            </a:r>
            <a:r>
              <a:rPr lang="en-US" dirty="0"/>
              <a:t> to make them into attractive images, like I did above). Stick them up around the class so everyone can read them. Give the other students an opportunity to ask questions to the writers so they can expand on what they've written.</a:t>
            </a:r>
          </a:p>
          <a:p>
            <a:endParaRPr lang="en-US" dirty="0"/>
          </a:p>
        </p:txBody>
      </p:sp>
      <p:sp>
        <p:nvSpPr>
          <p:cNvPr id="4" name="Footer Placeholder 3"/>
          <p:cNvSpPr>
            <a:spLocks noGrp="1"/>
          </p:cNvSpPr>
          <p:nvPr>
            <p:ph type="ftr" sz="quarter" idx="11"/>
          </p:nvPr>
        </p:nvSpPr>
        <p:spPr/>
        <p:txBody>
          <a:bodyPr/>
          <a:lstStyle/>
          <a:p>
            <a:r>
              <a:rPr lang="en-US"/>
              <a:t>Created by James Taylor www.theteacherjames.com</a:t>
            </a:r>
            <a:endParaRPr lang="en-US" dirty="0"/>
          </a:p>
        </p:txBody>
      </p:sp>
    </p:spTree>
    <p:extLst>
      <p:ext uri="{BB962C8B-B14F-4D97-AF65-F5344CB8AC3E}">
        <p14:creationId xmlns:p14="http://schemas.microsoft.com/office/powerpoint/2010/main" val="758130134"/>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7C73C4-DFA2-AC44-823C-26FD2C37DF31}"/>
              </a:ext>
            </a:extLst>
          </p:cNvPr>
          <p:cNvSpPr>
            <a:spLocks noGrp="1"/>
          </p:cNvSpPr>
          <p:nvPr>
            <p:ph idx="1"/>
          </p:nvPr>
        </p:nvSpPr>
        <p:spPr>
          <a:xfrm>
            <a:off x="1451579" y="991312"/>
            <a:ext cx="9905782" cy="4475033"/>
          </a:xfrm>
        </p:spPr>
        <p:txBody>
          <a:bodyPr>
            <a:normAutofit fontScale="92500"/>
          </a:bodyPr>
          <a:lstStyle/>
          <a:p>
            <a:pPr marL="0" indent="0" algn="ctr">
              <a:buNone/>
            </a:pPr>
            <a:r>
              <a:rPr lang="en-GB" sz="6000" b="1" dirty="0"/>
              <a:t>For more lesson plans, activities and opinion pieces, go to </a:t>
            </a:r>
            <a:br>
              <a:rPr lang="en-GB" sz="6000" b="1" dirty="0"/>
            </a:br>
            <a:r>
              <a:rPr lang="en-GB" sz="6000" b="1" dirty="0">
                <a:hlinkClick r:id="rId2"/>
              </a:rPr>
              <a:t>www.theteacherjames.com</a:t>
            </a:r>
            <a:endParaRPr lang="en-GB" sz="6000" b="1" dirty="0"/>
          </a:p>
          <a:p>
            <a:endParaRPr lang="en-US" dirty="0"/>
          </a:p>
        </p:txBody>
      </p:sp>
      <p:sp>
        <p:nvSpPr>
          <p:cNvPr id="4" name="Footer Placeholder 3">
            <a:extLst>
              <a:ext uri="{FF2B5EF4-FFF2-40B4-BE49-F238E27FC236}">
                <a16:creationId xmlns:a16="http://schemas.microsoft.com/office/drawing/2014/main" id="{5E3A3479-0D8B-844F-88F6-DD907E674E5B}"/>
              </a:ext>
            </a:extLst>
          </p:cNvPr>
          <p:cNvSpPr>
            <a:spLocks noGrp="1"/>
          </p:cNvSpPr>
          <p:nvPr>
            <p:ph type="ftr" sz="quarter" idx="11"/>
          </p:nvPr>
        </p:nvSpPr>
        <p:spPr/>
        <p:txBody>
          <a:bodyPr/>
          <a:lstStyle/>
          <a:p>
            <a:r>
              <a:rPr lang="en-US"/>
              <a:t>Created by James Taylor www.theteacherjames.com</a:t>
            </a:r>
            <a:endParaRPr lang="en-US" dirty="0"/>
          </a:p>
        </p:txBody>
      </p:sp>
    </p:spTree>
    <p:extLst>
      <p:ext uri="{BB962C8B-B14F-4D97-AF65-F5344CB8AC3E}">
        <p14:creationId xmlns:p14="http://schemas.microsoft.com/office/powerpoint/2010/main" val="174475348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26</TotalTime>
  <Words>602</Words>
  <Application>Microsoft Macintosh PowerPoint</Application>
  <PresentationFormat>Widescreen</PresentationFormat>
  <Paragraphs>35</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Rockwell</vt:lpstr>
      <vt:lpstr>Gallery</vt:lpstr>
      <vt:lpstr>Seven word biography</vt:lpstr>
      <vt:lpstr>PowerPoint Presentation</vt:lpstr>
      <vt:lpstr>Famous peoples’ seven word biographies</vt:lpstr>
      <vt:lpstr>Your turn!</vt:lpstr>
      <vt:lpstr>Sources</vt:lpstr>
      <vt:lpstr>Teacher notes</vt:lpstr>
      <vt:lpstr>Teacher notes</vt:lpstr>
      <vt:lpstr>PowerPoint Presentation</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word biography</dc:title>
  <dc:creator>Microsoft Office User</dc:creator>
  <cp:lastModifiedBy>Microsoft Office User</cp:lastModifiedBy>
  <cp:revision>4</cp:revision>
  <dcterms:created xsi:type="dcterms:W3CDTF">2017-02-22T13:39:13Z</dcterms:created>
  <dcterms:modified xsi:type="dcterms:W3CDTF">2018-07-13T19:54:09Z</dcterms:modified>
</cp:coreProperties>
</file>